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28A6D-8937-4ECE-A617-0B48D110081A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3ED1E-B41B-4A1B-BF2E-4F8B9FECBC81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051720" y="1364575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empresas apoyadas para incorporarse como proveedoras de empresas participantes en las cadenas globales de valor </a:t>
            </a:r>
            <a:endParaRPr lang="es-MX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276872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708920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prstClr val="black"/>
                </a:solidFill>
              </a:rPr>
              <a:t>Mide </a:t>
            </a:r>
            <a:r>
              <a:rPr lang="es-MX" dirty="0" smtClean="0">
                <a:solidFill>
                  <a:prstClr val="black"/>
                </a:solidFill>
              </a:rPr>
              <a:t>el número de empresas apoyadas para incorporarse como proveedoras de empresas participantes en las cadenas globales de valor </a:t>
            </a:r>
          </a:p>
          <a:p>
            <a:pPr algn="just"/>
            <a:endParaRPr lang="es-MX" dirty="0">
              <a:solidFill>
                <a:prstClr val="black"/>
              </a:solidFill>
            </a:endParaRP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907705" y="4293096"/>
          <a:ext cx="6768751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Empresas apoyadas para incorporarse como proveedoras de empresas participantes en las cadenas globales de valor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Empresas estimadas a apoyar para incorporarse como proveedoras de empresas participantes en las cadenas globales de valor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07704" y="38610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23528" y="3645024"/>
            <a:ext cx="84249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pPr algn="just"/>
            <a:r>
              <a:rPr lang="es-MX" dirty="0" smtClean="0">
                <a:solidFill>
                  <a:prstClr val="black"/>
                </a:solidFill>
              </a:rPr>
              <a:t>1) Proyectos </a:t>
            </a:r>
            <a:r>
              <a:rPr lang="es-MX" dirty="0">
                <a:solidFill>
                  <a:prstClr val="black"/>
                </a:solidFill>
              </a:rPr>
              <a:t>apoyados y solicitudes recibidas de las convocatorias</a:t>
            </a:r>
            <a:endParaRPr lang="es-MX" dirty="0">
              <a:solidFill>
                <a:srgbClr val="FF0000"/>
              </a:solidFill>
            </a:endParaRP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1.1 Desarrollo de Redes y Cadenas de Globales Valor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1.2 Productividad Económica Regional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1.3 Reactivación Económica y de apoyo a los Programas de la Prevención Social de la Violencia y Delincuencia y la Cruzada Nacional Contra el Hambre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2.2 Creación, Seguimiento y Fortalecimiento de Empresas a través de Incubadoras de Empresas Básicas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2.3 Creación de empresas básicas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2.4 Incubación de Alto Impacto y Aceleración de Empresas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2.6 Fomento a las iniciativas de Innovación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3.3 Impulso a Emprendimientos de Alto Impacto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4.2 Fondo Micro Franquicias</a:t>
            </a:r>
          </a:p>
          <a:p>
            <a:pPr marL="360363" indent="-360363"/>
            <a:r>
              <a:rPr lang="es-MX" dirty="0" smtClean="0">
                <a:solidFill>
                  <a:prstClr val="black"/>
                </a:solidFill>
              </a:rPr>
              <a:t>2) Proyectos apoyados a través de los convenios de coordinación con los estados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5" name="16 Rectángulo"/>
          <p:cNvSpPr/>
          <p:nvPr/>
        </p:nvSpPr>
        <p:spPr>
          <a:xfrm>
            <a:off x="611560" y="1404248"/>
            <a:ext cx="8064896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11560" y="1836296"/>
          <a:ext cx="8064895" cy="2011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0929"/>
                <a:gridCol w="1473327"/>
                <a:gridCol w="57606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s-MX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26%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 convocatorias 1.1, 1.2, 1.3 y 2.2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aprobaron</a:t>
                      </a: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de 202 proyectos que estiman beneficiar a 1,846 MIPYMES, mientras que los proyectos por asignación directa aprobaron un total de 21 proyectos productivos que estiman beneficiar a 777 empresas para que fortalezcan sus cadenas productivas, lo que da un total de 2,623 MIPYMES apoyadas que representa un 66% de cumplimiento respecto a la meta programada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40%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trimestre</a:t>
                      </a: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MX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298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15</cp:revision>
  <dcterms:created xsi:type="dcterms:W3CDTF">2015-09-21T17:15:43Z</dcterms:created>
  <dcterms:modified xsi:type="dcterms:W3CDTF">2016-10-18T18:37:31Z</dcterms:modified>
</cp:coreProperties>
</file>